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0450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9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589241"/>
            <a:ext cx="3060383" cy="1253490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1891070"/>
            <a:ext cx="2700338" cy="869275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01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9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191691"/>
            <a:ext cx="776347" cy="305121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191691"/>
            <a:ext cx="2284035" cy="305121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51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08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897613"/>
            <a:ext cx="3105388" cy="1497687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2409469"/>
            <a:ext cx="3105388" cy="7875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72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958453"/>
            <a:ext cx="1530191" cy="228445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958453"/>
            <a:ext cx="1530191" cy="228445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14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191691"/>
            <a:ext cx="3105388" cy="6959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882610"/>
            <a:ext cx="1523159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315164"/>
            <a:ext cx="1523159" cy="193440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882610"/>
            <a:ext cx="1530660" cy="432554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315164"/>
            <a:ext cx="1530660" cy="193440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30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4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518399"/>
            <a:ext cx="1822728" cy="2558653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61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40030"/>
            <a:ext cx="1161239" cy="840105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518399"/>
            <a:ext cx="1822728" cy="2558653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080135"/>
            <a:ext cx="1161239" cy="2001084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45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191691"/>
            <a:ext cx="3105388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958453"/>
            <a:ext cx="3105388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A8220-E867-4741-BFFE-30582D2B212E}" type="datetimeFigureOut">
              <a:rPr lang="pt-BR" smtClean="0"/>
              <a:t>27/08/2021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3337084"/>
            <a:ext cx="81010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BDDC-EBE9-4ECB-87C8-0624FC075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15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BA558-ACB7-4A06-BC97-7C6AC797B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6F367B-2615-4D8A-80C7-AB998976ED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349287B-DF74-469A-9816-2FC37DA7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04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44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Josiane Zago</dc:creator>
  <cp:lastModifiedBy>Josiane Zago</cp:lastModifiedBy>
  <cp:revision>2</cp:revision>
  <dcterms:created xsi:type="dcterms:W3CDTF">2021-08-24T00:39:54Z</dcterms:created>
  <dcterms:modified xsi:type="dcterms:W3CDTF">2021-08-27T17:33:41Z</dcterms:modified>
</cp:coreProperties>
</file>