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959225" cy="39592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42" y="647957"/>
            <a:ext cx="3365341" cy="1378397"/>
          </a:xfrm>
        </p:spPr>
        <p:txBody>
          <a:bodyPr anchor="b"/>
          <a:lstStyle>
            <a:lvl1pPr algn="ctr">
              <a:defRPr sz="25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03" y="2079510"/>
            <a:ext cx="2969419" cy="955896"/>
          </a:xfrm>
        </p:spPr>
        <p:txBody>
          <a:bodyPr/>
          <a:lstStyle>
            <a:lvl1pPr marL="0" indent="0" algn="ctr">
              <a:buNone/>
              <a:defRPr sz="1039"/>
            </a:lvl1pPr>
            <a:lvl2pPr marL="197968" indent="0" algn="ctr">
              <a:buNone/>
              <a:defRPr sz="866"/>
            </a:lvl2pPr>
            <a:lvl3pPr marL="395935" indent="0" algn="ctr">
              <a:buNone/>
              <a:defRPr sz="779"/>
            </a:lvl3pPr>
            <a:lvl4pPr marL="593903" indent="0" algn="ctr">
              <a:buNone/>
              <a:defRPr sz="693"/>
            </a:lvl4pPr>
            <a:lvl5pPr marL="791870" indent="0" algn="ctr">
              <a:buNone/>
              <a:defRPr sz="693"/>
            </a:lvl5pPr>
            <a:lvl6pPr marL="989838" indent="0" algn="ctr">
              <a:buNone/>
              <a:defRPr sz="693"/>
            </a:lvl6pPr>
            <a:lvl7pPr marL="1187806" indent="0" algn="ctr">
              <a:buNone/>
              <a:defRPr sz="693"/>
            </a:lvl7pPr>
            <a:lvl8pPr marL="1385773" indent="0" algn="ctr">
              <a:buNone/>
              <a:defRPr sz="693"/>
            </a:lvl8pPr>
            <a:lvl9pPr marL="1583741" indent="0" algn="ctr">
              <a:buNone/>
              <a:defRPr sz="69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94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47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33321" y="210792"/>
            <a:ext cx="853708" cy="335526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2197" y="210792"/>
            <a:ext cx="2511633" cy="335526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6542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141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35" y="987058"/>
            <a:ext cx="3414832" cy="1646927"/>
          </a:xfrm>
        </p:spPr>
        <p:txBody>
          <a:bodyPr anchor="b"/>
          <a:lstStyle>
            <a:lvl1pPr>
              <a:defRPr sz="259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135" y="2649566"/>
            <a:ext cx="3414832" cy="866080"/>
          </a:xfrm>
        </p:spPr>
        <p:txBody>
          <a:bodyPr/>
          <a:lstStyle>
            <a:lvl1pPr marL="0" indent="0">
              <a:buNone/>
              <a:defRPr sz="1039">
                <a:solidFill>
                  <a:schemeClr val="tx1"/>
                </a:solidFill>
              </a:defRPr>
            </a:lvl1pPr>
            <a:lvl2pPr marL="197968" indent="0">
              <a:buNone/>
              <a:defRPr sz="866">
                <a:solidFill>
                  <a:schemeClr val="tx1">
                    <a:tint val="75000"/>
                  </a:schemeClr>
                </a:solidFill>
              </a:defRPr>
            </a:lvl2pPr>
            <a:lvl3pPr marL="395935" indent="0">
              <a:buNone/>
              <a:defRPr sz="779">
                <a:solidFill>
                  <a:schemeClr val="tx1">
                    <a:tint val="75000"/>
                  </a:schemeClr>
                </a:solidFill>
              </a:defRPr>
            </a:lvl3pPr>
            <a:lvl4pPr marL="59390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4pPr>
            <a:lvl5pPr marL="791870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5pPr>
            <a:lvl6pPr marL="989838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6pPr>
            <a:lvl7pPr marL="1187806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7pPr>
            <a:lvl8pPr marL="1385773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8pPr>
            <a:lvl9pPr marL="1583741" indent="0">
              <a:buNone/>
              <a:defRPr sz="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067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97" y="1053960"/>
            <a:ext cx="1682671" cy="25120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4357" y="1053960"/>
            <a:ext cx="1682671" cy="251209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0535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10793"/>
            <a:ext cx="3414832" cy="7652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713" y="970560"/>
            <a:ext cx="1674937" cy="475657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713" y="1446217"/>
            <a:ext cx="1674937" cy="21271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04358" y="970560"/>
            <a:ext cx="1683186" cy="475657"/>
          </a:xfrm>
        </p:spPr>
        <p:txBody>
          <a:bodyPr anchor="b"/>
          <a:lstStyle>
            <a:lvl1pPr marL="0" indent="0">
              <a:buNone/>
              <a:defRPr sz="1039" b="1"/>
            </a:lvl1pPr>
            <a:lvl2pPr marL="197968" indent="0">
              <a:buNone/>
              <a:defRPr sz="866" b="1"/>
            </a:lvl2pPr>
            <a:lvl3pPr marL="395935" indent="0">
              <a:buNone/>
              <a:defRPr sz="779" b="1"/>
            </a:lvl3pPr>
            <a:lvl4pPr marL="593903" indent="0">
              <a:buNone/>
              <a:defRPr sz="693" b="1"/>
            </a:lvl4pPr>
            <a:lvl5pPr marL="791870" indent="0">
              <a:buNone/>
              <a:defRPr sz="693" b="1"/>
            </a:lvl5pPr>
            <a:lvl6pPr marL="989838" indent="0">
              <a:buNone/>
              <a:defRPr sz="693" b="1"/>
            </a:lvl6pPr>
            <a:lvl7pPr marL="1187806" indent="0">
              <a:buNone/>
              <a:defRPr sz="693" b="1"/>
            </a:lvl7pPr>
            <a:lvl8pPr marL="1385773" indent="0">
              <a:buNone/>
              <a:defRPr sz="693" b="1"/>
            </a:lvl8pPr>
            <a:lvl9pPr marL="1583741" indent="0">
              <a:buNone/>
              <a:defRPr sz="693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04358" y="1446217"/>
            <a:ext cx="1683186" cy="212716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4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11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91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63948"/>
            <a:ext cx="1276953" cy="923819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186" y="570056"/>
            <a:ext cx="2004358" cy="2813616"/>
          </a:xfrm>
        </p:spPr>
        <p:txBody>
          <a:bodyPr/>
          <a:lstStyle>
            <a:lvl1pPr>
              <a:defRPr sz="1386"/>
            </a:lvl1pPr>
            <a:lvl2pPr>
              <a:defRPr sz="1212"/>
            </a:lvl2pPr>
            <a:lvl3pPr>
              <a:defRPr sz="1039"/>
            </a:lvl3pPr>
            <a:lvl4pPr>
              <a:defRPr sz="866"/>
            </a:lvl4pPr>
            <a:lvl5pPr>
              <a:defRPr sz="866"/>
            </a:lvl5pPr>
            <a:lvl6pPr>
              <a:defRPr sz="866"/>
            </a:lvl6pPr>
            <a:lvl7pPr>
              <a:defRPr sz="866"/>
            </a:lvl7pPr>
            <a:lvl8pPr>
              <a:defRPr sz="866"/>
            </a:lvl8pPr>
            <a:lvl9pPr>
              <a:defRPr sz="86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187768"/>
            <a:ext cx="1276953" cy="2200486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96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712" y="263948"/>
            <a:ext cx="1276953" cy="923819"/>
          </a:xfrm>
        </p:spPr>
        <p:txBody>
          <a:bodyPr anchor="b"/>
          <a:lstStyle>
            <a:lvl1pPr>
              <a:defRPr sz="1386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83186" y="570056"/>
            <a:ext cx="2004358" cy="2813616"/>
          </a:xfrm>
        </p:spPr>
        <p:txBody>
          <a:bodyPr anchor="t"/>
          <a:lstStyle>
            <a:lvl1pPr marL="0" indent="0">
              <a:buNone/>
              <a:defRPr sz="1386"/>
            </a:lvl1pPr>
            <a:lvl2pPr marL="197968" indent="0">
              <a:buNone/>
              <a:defRPr sz="1212"/>
            </a:lvl2pPr>
            <a:lvl3pPr marL="395935" indent="0">
              <a:buNone/>
              <a:defRPr sz="1039"/>
            </a:lvl3pPr>
            <a:lvl4pPr marL="593903" indent="0">
              <a:buNone/>
              <a:defRPr sz="866"/>
            </a:lvl4pPr>
            <a:lvl5pPr marL="791870" indent="0">
              <a:buNone/>
              <a:defRPr sz="866"/>
            </a:lvl5pPr>
            <a:lvl6pPr marL="989838" indent="0">
              <a:buNone/>
              <a:defRPr sz="866"/>
            </a:lvl6pPr>
            <a:lvl7pPr marL="1187806" indent="0">
              <a:buNone/>
              <a:defRPr sz="866"/>
            </a:lvl7pPr>
            <a:lvl8pPr marL="1385773" indent="0">
              <a:buNone/>
              <a:defRPr sz="866"/>
            </a:lvl8pPr>
            <a:lvl9pPr marL="1583741" indent="0">
              <a:buNone/>
              <a:defRPr sz="86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712" y="1187768"/>
            <a:ext cx="1276953" cy="2200486"/>
          </a:xfrm>
        </p:spPr>
        <p:txBody>
          <a:bodyPr/>
          <a:lstStyle>
            <a:lvl1pPr marL="0" indent="0">
              <a:buNone/>
              <a:defRPr sz="693"/>
            </a:lvl1pPr>
            <a:lvl2pPr marL="197968" indent="0">
              <a:buNone/>
              <a:defRPr sz="606"/>
            </a:lvl2pPr>
            <a:lvl3pPr marL="395935" indent="0">
              <a:buNone/>
              <a:defRPr sz="520"/>
            </a:lvl3pPr>
            <a:lvl4pPr marL="593903" indent="0">
              <a:buNone/>
              <a:defRPr sz="433"/>
            </a:lvl4pPr>
            <a:lvl5pPr marL="791870" indent="0">
              <a:buNone/>
              <a:defRPr sz="433"/>
            </a:lvl5pPr>
            <a:lvl6pPr marL="989838" indent="0">
              <a:buNone/>
              <a:defRPr sz="433"/>
            </a:lvl6pPr>
            <a:lvl7pPr marL="1187806" indent="0">
              <a:buNone/>
              <a:defRPr sz="433"/>
            </a:lvl7pPr>
            <a:lvl8pPr marL="1385773" indent="0">
              <a:buNone/>
              <a:defRPr sz="433"/>
            </a:lvl8pPr>
            <a:lvl9pPr marL="1583741" indent="0">
              <a:buNone/>
              <a:defRPr sz="43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56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197" y="210793"/>
            <a:ext cx="3414832" cy="76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197" y="1053960"/>
            <a:ext cx="3414832" cy="251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2197" y="3669616"/>
            <a:ext cx="890826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B0683-D2C0-489F-A6B7-D380B1F1ACCE}" type="datetimeFigureOut">
              <a:rPr lang="pt-BR" smtClean="0"/>
              <a:t>08/02/2023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1494" y="3669616"/>
            <a:ext cx="1336238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6202" y="3669616"/>
            <a:ext cx="890826" cy="210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1DB42-7678-47A5-8E03-C14BA68933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593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95935" rtl="0" eaLnBrk="1" latinLnBrk="0" hangingPunct="1">
        <a:lnSpc>
          <a:spcPct val="90000"/>
        </a:lnSpc>
        <a:spcBef>
          <a:spcPct val="0"/>
        </a:spcBef>
        <a:buNone/>
        <a:defRPr sz="19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8984" indent="-98984" algn="l" defTabSz="395935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296951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1039" kern="1200">
          <a:solidFill>
            <a:schemeClr val="tx1"/>
          </a:solidFill>
          <a:latin typeface="+mn-lt"/>
          <a:ea typeface="+mn-ea"/>
          <a:cs typeface="+mn-cs"/>
        </a:defRPr>
      </a:lvl2pPr>
      <a:lvl3pPr marL="49491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866" kern="1200">
          <a:solidFill>
            <a:schemeClr val="tx1"/>
          </a:solidFill>
          <a:latin typeface="+mn-lt"/>
          <a:ea typeface="+mn-ea"/>
          <a:cs typeface="+mn-cs"/>
        </a:defRPr>
      </a:lvl3pPr>
      <a:lvl4pPr marL="69288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890854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1088822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286789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484757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682725" indent="-98984" algn="l" defTabSz="395935" rtl="0" eaLnBrk="1" latinLnBrk="0" hangingPunct="1">
        <a:lnSpc>
          <a:spcPct val="90000"/>
        </a:lnSpc>
        <a:spcBef>
          <a:spcPts val="217"/>
        </a:spcBef>
        <a:buFont typeface="Arial" panose="020B0604020202020204" pitchFamily="34" charset="0"/>
        <a:buChar char="•"/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1pPr>
      <a:lvl2pPr marL="19796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2pPr>
      <a:lvl3pPr marL="395935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3pPr>
      <a:lvl4pPr marL="59390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4pPr>
      <a:lvl5pPr marL="791870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5pPr>
      <a:lvl6pPr marL="989838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6pPr>
      <a:lvl7pPr marL="1187806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7pPr>
      <a:lvl8pPr marL="1385773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8pPr>
      <a:lvl9pPr marL="1583741" algn="l" defTabSz="395935" rtl="0" eaLnBrk="1" latinLnBrk="0" hangingPunct="1">
        <a:defRPr sz="7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A1E8272-4C74-A72F-BBC8-CD64DD13A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59225" cy="3959225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A1B4D62-CB58-91F2-1574-323F7B682D0C}"/>
              </a:ext>
            </a:extLst>
          </p:cNvPr>
          <p:cNvSpPr txBox="1"/>
          <p:nvPr/>
        </p:nvSpPr>
        <p:spPr>
          <a:xfrm>
            <a:off x="922713" y="1670858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Adicione aqui a logomarca da sua empresa</a:t>
            </a:r>
          </a:p>
        </p:txBody>
      </p:sp>
    </p:spTree>
    <p:extLst>
      <p:ext uri="{BB962C8B-B14F-4D97-AF65-F5344CB8AC3E}">
        <p14:creationId xmlns:p14="http://schemas.microsoft.com/office/powerpoint/2010/main" val="21317770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</TotalTime>
  <Words>7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Josiane Zago</dc:creator>
  <cp:lastModifiedBy>Josiane Zago</cp:lastModifiedBy>
  <cp:revision>1</cp:revision>
  <dcterms:created xsi:type="dcterms:W3CDTF">2023-02-08T10:12:00Z</dcterms:created>
  <dcterms:modified xsi:type="dcterms:W3CDTF">2023-02-08T10:14:00Z</dcterms:modified>
</cp:coreProperties>
</file>