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3959225" cy="395922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4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10696-4A9C-4FE8-B940-9C1911DCD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3" y="647957"/>
            <a:ext cx="2969419" cy="1378397"/>
          </a:xfrm>
        </p:spPr>
        <p:txBody>
          <a:bodyPr anchor="b"/>
          <a:lstStyle>
            <a:lvl1pPr algn="ctr">
              <a:defRPr sz="194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49B2DC-13A2-4262-920B-3F8FFCFB0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3" y="2079510"/>
            <a:ext cx="2969419" cy="955896"/>
          </a:xfrm>
        </p:spPr>
        <p:txBody>
          <a:bodyPr/>
          <a:lstStyle>
            <a:lvl1pPr marL="0" indent="0" algn="ctr">
              <a:buNone/>
              <a:defRPr sz="779"/>
            </a:lvl1pPr>
            <a:lvl2pPr marL="148453" indent="0" algn="ctr">
              <a:buNone/>
              <a:defRPr sz="649"/>
            </a:lvl2pPr>
            <a:lvl3pPr marL="296906" indent="0" algn="ctr">
              <a:buNone/>
              <a:defRPr sz="584"/>
            </a:lvl3pPr>
            <a:lvl4pPr marL="445359" indent="0" algn="ctr">
              <a:buNone/>
              <a:defRPr sz="520"/>
            </a:lvl4pPr>
            <a:lvl5pPr marL="593811" indent="0" algn="ctr">
              <a:buNone/>
              <a:defRPr sz="520"/>
            </a:lvl5pPr>
            <a:lvl6pPr marL="742264" indent="0" algn="ctr">
              <a:buNone/>
              <a:defRPr sz="520"/>
            </a:lvl6pPr>
            <a:lvl7pPr marL="890717" indent="0" algn="ctr">
              <a:buNone/>
              <a:defRPr sz="520"/>
            </a:lvl7pPr>
            <a:lvl8pPr marL="1039170" indent="0" algn="ctr">
              <a:buNone/>
              <a:defRPr sz="520"/>
            </a:lvl8pPr>
            <a:lvl9pPr marL="1187623" indent="0" algn="ctr">
              <a:buNone/>
              <a:defRPr sz="5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A67270-770A-4FEC-9992-7E6C85F7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A4B12A-CC2A-468E-9DA0-CDF83CD8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DDC6BA-AFB7-4741-84B8-A493297E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2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9C5CB-4FEE-4B27-9BED-C9FB53C1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0D6F2-3210-4D73-BD5D-80AE8D5FF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6C109F-D5D8-4F33-A4AA-21779ACA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49C0E7-5044-414C-96E2-B62E1B5E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2F5984-A754-4DD9-A5C5-753241BF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7FA9E2-455D-4590-B613-1A526985E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833320" y="210792"/>
            <a:ext cx="853708" cy="33552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655051-9050-4D2B-B0D0-9072FB2DA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72197" y="210792"/>
            <a:ext cx="2511633" cy="335526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301C85-B4F8-49BE-92CE-33D513D8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08E23-ED70-41C3-88C7-51FA86AA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021F7C-DD25-4339-9E98-599D4EC4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5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C2B7C-FD7D-4F1F-BF83-C3E9BF50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6A2557-469A-4753-AAA7-D6C51089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BCA21-0218-458A-8048-0FA897B3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43048-0B38-4525-903F-9096E500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70DD9-F4E1-495C-A563-DBA3E1D3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63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0A684-6118-4CC1-A30A-152864DB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34" y="987058"/>
            <a:ext cx="3414832" cy="1646927"/>
          </a:xfrm>
        </p:spPr>
        <p:txBody>
          <a:bodyPr anchor="b"/>
          <a:lstStyle>
            <a:lvl1pPr>
              <a:defRPr sz="194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AC57AD-39B6-4364-835A-16BB0F8AD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134" y="2649565"/>
            <a:ext cx="3414832" cy="866080"/>
          </a:xfrm>
        </p:spPr>
        <p:txBody>
          <a:bodyPr/>
          <a:lstStyle>
            <a:lvl1pPr marL="0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1pPr>
            <a:lvl2pPr marL="148453" indent="0">
              <a:buNone/>
              <a:defRPr sz="649">
                <a:solidFill>
                  <a:schemeClr val="tx1">
                    <a:tint val="75000"/>
                  </a:schemeClr>
                </a:solidFill>
              </a:defRPr>
            </a:lvl2pPr>
            <a:lvl3pPr marL="296906" indent="0">
              <a:buNone/>
              <a:defRPr sz="584">
                <a:solidFill>
                  <a:schemeClr val="tx1">
                    <a:tint val="75000"/>
                  </a:schemeClr>
                </a:solidFill>
              </a:defRPr>
            </a:lvl3pPr>
            <a:lvl4pPr marL="445359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4pPr>
            <a:lvl5pPr marL="593811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5pPr>
            <a:lvl6pPr marL="742264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6pPr>
            <a:lvl7pPr marL="890717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7pPr>
            <a:lvl8pPr marL="1039170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8pPr>
            <a:lvl9pPr marL="1187623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009A1-1B0D-4EBC-9A37-C4D9BF74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F671B5-18B5-4BF6-9FBE-1DAF3616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E7F66-AADC-4DD3-8BA5-5E126B80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C976-54F7-4A30-B369-BF0495AC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218D2-23D3-4209-9239-173A27AC8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197" y="1053960"/>
            <a:ext cx="1682671" cy="25120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C80B4A-8D11-43B5-8157-87BFE4B5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4357" y="1053960"/>
            <a:ext cx="1682671" cy="25120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A1FCC2-783D-4A8C-B6BF-AE5C695D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08ED0-4373-4B9F-9395-DFC48B49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A152C2-5504-403A-BC85-3468F040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60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E47D2-6A05-4F0B-B7D8-5564751E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2" y="210792"/>
            <a:ext cx="3414832" cy="76526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03A97-189D-40A9-8E9D-886B8EDFA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712" y="970560"/>
            <a:ext cx="1674938" cy="475657"/>
          </a:xfrm>
        </p:spPr>
        <p:txBody>
          <a:bodyPr anchor="b"/>
          <a:lstStyle>
            <a:lvl1pPr marL="0" indent="0">
              <a:buNone/>
              <a:defRPr sz="779" b="1"/>
            </a:lvl1pPr>
            <a:lvl2pPr marL="148453" indent="0">
              <a:buNone/>
              <a:defRPr sz="649" b="1"/>
            </a:lvl2pPr>
            <a:lvl3pPr marL="296906" indent="0">
              <a:buNone/>
              <a:defRPr sz="584" b="1"/>
            </a:lvl3pPr>
            <a:lvl4pPr marL="445359" indent="0">
              <a:buNone/>
              <a:defRPr sz="520" b="1"/>
            </a:lvl4pPr>
            <a:lvl5pPr marL="593811" indent="0">
              <a:buNone/>
              <a:defRPr sz="520" b="1"/>
            </a:lvl5pPr>
            <a:lvl6pPr marL="742264" indent="0">
              <a:buNone/>
              <a:defRPr sz="520" b="1"/>
            </a:lvl6pPr>
            <a:lvl7pPr marL="890717" indent="0">
              <a:buNone/>
              <a:defRPr sz="520" b="1"/>
            </a:lvl7pPr>
            <a:lvl8pPr marL="1039170" indent="0">
              <a:buNone/>
              <a:defRPr sz="520" b="1"/>
            </a:lvl8pPr>
            <a:lvl9pPr marL="1187623" indent="0">
              <a:buNone/>
              <a:defRPr sz="5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025935-B261-4BCB-8367-EA90F4F0F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712" y="1446217"/>
            <a:ext cx="1674938" cy="21271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10EE898-89CD-4A46-8247-700611F46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4358" y="970560"/>
            <a:ext cx="1683186" cy="475657"/>
          </a:xfrm>
        </p:spPr>
        <p:txBody>
          <a:bodyPr anchor="b"/>
          <a:lstStyle>
            <a:lvl1pPr marL="0" indent="0">
              <a:buNone/>
              <a:defRPr sz="779" b="1"/>
            </a:lvl1pPr>
            <a:lvl2pPr marL="148453" indent="0">
              <a:buNone/>
              <a:defRPr sz="649" b="1"/>
            </a:lvl2pPr>
            <a:lvl3pPr marL="296906" indent="0">
              <a:buNone/>
              <a:defRPr sz="584" b="1"/>
            </a:lvl3pPr>
            <a:lvl4pPr marL="445359" indent="0">
              <a:buNone/>
              <a:defRPr sz="520" b="1"/>
            </a:lvl4pPr>
            <a:lvl5pPr marL="593811" indent="0">
              <a:buNone/>
              <a:defRPr sz="520" b="1"/>
            </a:lvl5pPr>
            <a:lvl6pPr marL="742264" indent="0">
              <a:buNone/>
              <a:defRPr sz="520" b="1"/>
            </a:lvl6pPr>
            <a:lvl7pPr marL="890717" indent="0">
              <a:buNone/>
              <a:defRPr sz="520" b="1"/>
            </a:lvl7pPr>
            <a:lvl8pPr marL="1039170" indent="0">
              <a:buNone/>
              <a:defRPr sz="520" b="1"/>
            </a:lvl8pPr>
            <a:lvl9pPr marL="1187623" indent="0">
              <a:buNone/>
              <a:defRPr sz="5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44C2C1-7002-4313-B642-716993170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04358" y="1446217"/>
            <a:ext cx="1683186" cy="21271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3E0304-65CE-4785-8628-2964FDF4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FBFAFA-53E4-4B57-9FC8-136D2F75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8B914C-0E72-4B2D-8149-8CA66E60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06AAB-3E03-4522-9727-A03E69FC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9A412F-19D2-410B-BB98-715C4B52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A67DF4-58C8-49B1-86C0-541E12BC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85EF6D-4D06-4B47-8CBC-EC9988E4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59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0FDB20-050A-4159-B4E9-CE31B0FF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4D02AB-0A31-4C73-AE29-FF005CA5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333784-0B25-4E73-B99E-6F12ED3F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4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BC4B-8875-4785-880F-DFD26A65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3" y="263948"/>
            <a:ext cx="1276953" cy="923819"/>
          </a:xfrm>
        </p:spPr>
        <p:txBody>
          <a:bodyPr anchor="b"/>
          <a:lstStyle>
            <a:lvl1pPr>
              <a:defRPr sz="103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4239D5-5AC6-402E-AAB4-D4E06F69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86" y="570055"/>
            <a:ext cx="2004358" cy="2813616"/>
          </a:xfrm>
        </p:spPr>
        <p:txBody>
          <a:bodyPr/>
          <a:lstStyle>
            <a:lvl1pPr>
              <a:defRPr sz="1039"/>
            </a:lvl1pPr>
            <a:lvl2pPr>
              <a:defRPr sz="909"/>
            </a:lvl2pPr>
            <a:lvl3pPr>
              <a:defRPr sz="779"/>
            </a:lvl3pPr>
            <a:lvl4pPr>
              <a:defRPr sz="649"/>
            </a:lvl4pPr>
            <a:lvl5pPr>
              <a:defRPr sz="649"/>
            </a:lvl5pPr>
            <a:lvl6pPr>
              <a:defRPr sz="649"/>
            </a:lvl6pPr>
            <a:lvl7pPr>
              <a:defRPr sz="649"/>
            </a:lvl7pPr>
            <a:lvl8pPr>
              <a:defRPr sz="649"/>
            </a:lvl8pPr>
            <a:lvl9pPr>
              <a:defRPr sz="64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01F0D4-AF7D-448A-A0F6-1BCE40AAB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713" y="1187768"/>
            <a:ext cx="1276953" cy="2200486"/>
          </a:xfrm>
        </p:spPr>
        <p:txBody>
          <a:bodyPr/>
          <a:lstStyle>
            <a:lvl1pPr marL="0" indent="0">
              <a:buNone/>
              <a:defRPr sz="520"/>
            </a:lvl1pPr>
            <a:lvl2pPr marL="148453" indent="0">
              <a:buNone/>
              <a:defRPr sz="455"/>
            </a:lvl2pPr>
            <a:lvl3pPr marL="296906" indent="0">
              <a:buNone/>
              <a:defRPr sz="390"/>
            </a:lvl3pPr>
            <a:lvl4pPr marL="445359" indent="0">
              <a:buNone/>
              <a:defRPr sz="325"/>
            </a:lvl4pPr>
            <a:lvl5pPr marL="593811" indent="0">
              <a:buNone/>
              <a:defRPr sz="325"/>
            </a:lvl5pPr>
            <a:lvl6pPr marL="742264" indent="0">
              <a:buNone/>
              <a:defRPr sz="325"/>
            </a:lvl6pPr>
            <a:lvl7pPr marL="890717" indent="0">
              <a:buNone/>
              <a:defRPr sz="325"/>
            </a:lvl7pPr>
            <a:lvl8pPr marL="1039170" indent="0">
              <a:buNone/>
              <a:defRPr sz="325"/>
            </a:lvl8pPr>
            <a:lvl9pPr marL="1187623" indent="0">
              <a:buNone/>
              <a:defRPr sz="3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522D49-FDB7-4849-A54A-8B062F4F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75D1AF-8734-44EC-B5AD-A21DA468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796786-1FDB-4F3F-BC29-DA01C69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0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7BC3-777A-46DA-BF50-A61276F4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3" y="263948"/>
            <a:ext cx="1276953" cy="923819"/>
          </a:xfrm>
        </p:spPr>
        <p:txBody>
          <a:bodyPr anchor="b"/>
          <a:lstStyle>
            <a:lvl1pPr>
              <a:defRPr sz="103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73792A-3EEC-42D8-BA4B-6D71E62FC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83186" y="570055"/>
            <a:ext cx="2004358" cy="2813616"/>
          </a:xfrm>
        </p:spPr>
        <p:txBody>
          <a:bodyPr/>
          <a:lstStyle>
            <a:lvl1pPr marL="0" indent="0">
              <a:buNone/>
              <a:defRPr sz="1039"/>
            </a:lvl1pPr>
            <a:lvl2pPr marL="148453" indent="0">
              <a:buNone/>
              <a:defRPr sz="909"/>
            </a:lvl2pPr>
            <a:lvl3pPr marL="296906" indent="0">
              <a:buNone/>
              <a:defRPr sz="779"/>
            </a:lvl3pPr>
            <a:lvl4pPr marL="445359" indent="0">
              <a:buNone/>
              <a:defRPr sz="649"/>
            </a:lvl4pPr>
            <a:lvl5pPr marL="593811" indent="0">
              <a:buNone/>
              <a:defRPr sz="649"/>
            </a:lvl5pPr>
            <a:lvl6pPr marL="742264" indent="0">
              <a:buNone/>
              <a:defRPr sz="649"/>
            </a:lvl6pPr>
            <a:lvl7pPr marL="890717" indent="0">
              <a:buNone/>
              <a:defRPr sz="649"/>
            </a:lvl7pPr>
            <a:lvl8pPr marL="1039170" indent="0">
              <a:buNone/>
              <a:defRPr sz="649"/>
            </a:lvl8pPr>
            <a:lvl9pPr marL="1187623" indent="0">
              <a:buNone/>
              <a:defRPr sz="64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8CDAC5-04B3-4E1C-B869-6F22CB40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713" y="1187768"/>
            <a:ext cx="1276953" cy="2200486"/>
          </a:xfrm>
        </p:spPr>
        <p:txBody>
          <a:bodyPr/>
          <a:lstStyle>
            <a:lvl1pPr marL="0" indent="0">
              <a:buNone/>
              <a:defRPr sz="520"/>
            </a:lvl1pPr>
            <a:lvl2pPr marL="148453" indent="0">
              <a:buNone/>
              <a:defRPr sz="455"/>
            </a:lvl2pPr>
            <a:lvl3pPr marL="296906" indent="0">
              <a:buNone/>
              <a:defRPr sz="390"/>
            </a:lvl3pPr>
            <a:lvl4pPr marL="445359" indent="0">
              <a:buNone/>
              <a:defRPr sz="325"/>
            </a:lvl4pPr>
            <a:lvl5pPr marL="593811" indent="0">
              <a:buNone/>
              <a:defRPr sz="325"/>
            </a:lvl5pPr>
            <a:lvl6pPr marL="742264" indent="0">
              <a:buNone/>
              <a:defRPr sz="325"/>
            </a:lvl6pPr>
            <a:lvl7pPr marL="890717" indent="0">
              <a:buNone/>
              <a:defRPr sz="325"/>
            </a:lvl7pPr>
            <a:lvl8pPr marL="1039170" indent="0">
              <a:buNone/>
              <a:defRPr sz="325"/>
            </a:lvl8pPr>
            <a:lvl9pPr marL="1187623" indent="0">
              <a:buNone/>
              <a:defRPr sz="3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B796D1-4C45-40D0-897F-B1F39D7D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A399DE-FEEE-482B-A431-9FD2B884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FD0C27-A2F6-4D1C-A3FD-22AE956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60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24A868-737A-4352-A6B9-A2E56712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97" y="210792"/>
            <a:ext cx="3414832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58454-4657-4D05-8020-1531590F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97" y="1053960"/>
            <a:ext cx="3414832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EAB56-66B6-4ABA-9FDB-10256F757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197" y="3669615"/>
            <a:ext cx="890826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A0C0F-6169-4778-A012-A14AFF7600C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C20A6-093C-4402-BD97-E26F9472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1494" y="3669615"/>
            <a:ext cx="133623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778F64-88D0-4642-B5BE-49C0E37FE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6202" y="3669615"/>
            <a:ext cx="890826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E6DC-371B-4E7B-B1D0-C0BF507DFA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18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296906" rtl="0" eaLnBrk="1" latinLnBrk="0" hangingPunct="1">
        <a:lnSpc>
          <a:spcPct val="90000"/>
        </a:lnSpc>
        <a:spcBef>
          <a:spcPct val="0"/>
        </a:spcBef>
        <a:buNone/>
        <a:defRPr sz="1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226" indent="-74226" algn="l" defTabSz="296906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909" kern="1200">
          <a:solidFill>
            <a:schemeClr val="tx1"/>
          </a:solidFill>
          <a:latin typeface="+mn-lt"/>
          <a:ea typeface="+mn-ea"/>
          <a:cs typeface="+mn-cs"/>
        </a:defRPr>
      </a:lvl1pPr>
      <a:lvl2pPr marL="222679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71132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649" kern="1200">
          <a:solidFill>
            <a:schemeClr val="tx1"/>
          </a:solidFill>
          <a:latin typeface="+mn-lt"/>
          <a:ea typeface="+mn-ea"/>
          <a:cs typeface="+mn-cs"/>
        </a:defRPr>
      </a:lvl3pPr>
      <a:lvl4pPr marL="519585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584" kern="1200">
          <a:solidFill>
            <a:schemeClr val="tx1"/>
          </a:solidFill>
          <a:latin typeface="+mn-lt"/>
          <a:ea typeface="+mn-ea"/>
          <a:cs typeface="+mn-cs"/>
        </a:defRPr>
      </a:lvl4pPr>
      <a:lvl5pPr marL="668038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584" kern="1200">
          <a:solidFill>
            <a:schemeClr val="tx1"/>
          </a:solidFill>
          <a:latin typeface="+mn-lt"/>
          <a:ea typeface="+mn-ea"/>
          <a:cs typeface="+mn-cs"/>
        </a:defRPr>
      </a:lvl5pPr>
      <a:lvl6pPr marL="816491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584" kern="1200">
          <a:solidFill>
            <a:schemeClr val="tx1"/>
          </a:solidFill>
          <a:latin typeface="+mn-lt"/>
          <a:ea typeface="+mn-ea"/>
          <a:cs typeface="+mn-cs"/>
        </a:defRPr>
      </a:lvl6pPr>
      <a:lvl7pPr marL="964943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584" kern="1200">
          <a:solidFill>
            <a:schemeClr val="tx1"/>
          </a:solidFill>
          <a:latin typeface="+mn-lt"/>
          <a:ea typeface="+mn-ea"/>
          <a:cs typeface="+mn-cs"/>
        </a:defRPr>
      </a:lvl7pPr>
      <a:lvl8pPr marL="1113396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584" kern="1200">
          <a:solidFill>
            <a:schemeClr val="tx1"/>
          </a:solidFill>
          <a:latin typeface="+mn-lt"/>
          <a:ea typeface="+mn-ea"/>
          <a:cs typeface="+mn-cs"/>
        </a:defRPr>
      </a:lvl8pPr>
      <a:lvl9pPr marL="1261849" indent="-74226" algn="l" defTabSz="296906" rtl="0" eaLnBrk="1" latinLnBrk="0" hangingPunct="1">
        <a:lnSpc>
          <a:spcPct val="90000"/>
        </a:lnSpc>
        <a:spcBef>
          <a:spcPts val="162"/>
        </a:spcBef>
        <a:buFont typeface="Arial" panose="020B0604020202020204" pitchFamily="34" charset="0"/>
        <a:buChar char="•"/>
        <a:defRPr sz="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1pPr>
      <a:lvl2pPr marL="148453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2pPr>
      <a:lvl3pPr marL="296906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3pPr>
      <a:lvl4pPr marL="445359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4pPr>
      <a:lvl5pPr marL="593811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5pPr>
      <a:lvl6pPr marL="742264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6pPr>
      <a:lvl7pPr marL="890717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7pPr>
      <a:lvl8pPr marL="1039170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8pPr>
      <a:lvl9pPr marL="1187623" algn="l" defTabSz="296906" rtl="0" eaLnBrk="1" latinLnBrk="0" hangingPunct="1">
        <a:defRPr sz="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F6319C9-894C-4799-8EEE-E2848B8CC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A574A4AE-2B0D-4B06-A6D0-114E6126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33" y="1222189"/>
            <a:ext cx="2305861" cy="387155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Obrigada por fazer 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parte da ACIAF!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3C95029-5937-46DF-A4DF-7D40CA00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133" y="1750423"/>
            <a:ext cx="3512869" cy="1765222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Esse é um </a:t>
            </a:r>
            <a:r>
              <a:rPr lang="pt-BR" dirty="0" err="1">
                <a:solidFill>
                  <a:schemeClr val="bg1"/>
                </a:solidFill>
              </a:rPr>
              <a:t>mock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up</a:t>
            </a:r>
            <a:r>
              <a:rPr lang="pt-BR" dirty="0">
                <a:solidFill>
                  <a:schemeClr val="bg1"/>
                </a:solidFill>
              </a:rPr>
              <a:t> com peças padrões para divulgar sua participação na ACIAF bem como a utilização das nossas soluções empresariais.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Para utilizar, basta acrescentar sua foto, logomarca e as informações – telefone, endereço e outras especificadas no material.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Após inclusão dos dados – apague os textos orientativos: exemplo (adicionar logomarca e apagar esse texto)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Por fim, para salvar em imagem, clique em Arquivo &gt; Salvar como &gt; Abaixo do nome que dará ao arquivo escolha o formato – JPEG ou PNG&gt; clique em salvar. </a:t>
            </a:r>
          </a:p>
          <a:p>
            <a:r>
              <a:rPr lang="pt-BR" dirty="0">
                <a:solidFill>
                  <a:schemeClr val="bg1"/>
                </a:solidFill>
              </a:rPr>
              <a:t>Ele pedirá ser queres salvar todos – clique me SOMENTE ESSE ARQUIVO e pronto!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 formato das imagens já está em 1080x1080 </a:t>
            </a:r>
            <a:r>
              <a:rPr lang="pt-BR" dirty="0" err="1">
                <a:solidFill>
                  <a:schemeClr val="bg1"/>
                </a:solidFill>
              </a:rPr>
              <a:t>pix</a:t>
            </a:r>
            <a:r>
              <a:rPr lang="pt-BR" dirty="0">
                <a:solidFill>
                  <a:schemeClr val="bg1"/>
                </a:solidFill>
              </a:rPr>
              <a:t>, pronto para as redes sociais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Quaisquer dúvidas acione nosso </a:t>
            </a:r>
            <a:r>
              <a:rPr lang="pt-BR" dirty="0" err="1">
                <a:solidFill>
                  <a:schemeClr val="bg1"/>
                </a:solidFill>
              </a:rPr>
              <a:t>whatsapp</a:t>
            </a:r>
            <a:r>
              <a:rPr lang="pt-BR" dirty="0">
                <a:solidFill>
                  <a:schemeClr val="bg1"/>
                </a:solidFill>
              </a:rPr>
              <a:t> 49 3246 3576 / 49 99181 3772</a:t>
            </a:r>
          </a:p>
        </p:txBody>
      </p:sp>
    </p:spTree>
    <p:extLst>
      <p:ext uri="{BB962C8B-B14F-4D97-AF65-F5344CB8AC3E}">
        <p14:creationId xmlns:p14="http://schemas.microsoft.com/office/powerpoint/2010/main" val="79537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547D4B6-567C-4C0B-B834-D36488FDE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2EA65C-4CE4-440D-A5CA-2FDB1BDEF60D}"/>
              </a:ext>
            </a:extLst>
          </p:cNvPr>
          <p:cNvSpPr txBox="1"/>
          <p:nvPr/>
        </p:nvSpPr>
        <p:spPr>
          <a:xfrm>
            <a:off x="503502" y="3178318"/>
            <a:ext cx="11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ADICIONAR LOGOMARCA E APAGAR ESSE TEXTO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5CAC0670-5F03-4266-BF49-98C65B29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33" y="3382531"/>
            <a:ext cx="741481" cy="246221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231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7ECCF8-D4EC-4B29-9516-32A9E9DF2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544023-9FE3-474C-8F8D-3E8F6537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8DD4A31-198C-455E-8841-2ECB6824B992}"/>
              </a:ext>
            </a:extLst>
          </p:cNvPr>
          <p:cNvSpPr txBox="1"/>
          <p:nvPr/>
        </p:nvSpPr>
        <p:spPr>
          <a:xfrm>
            <a:off x="419899" y="3105166"/>
            <a:ext cx="11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ADICIONAR LOGOMARCA E APAGAR ESSE TEXTO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A75A64A-4AAA-41AE-8D95-80DD22CD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9" y="3281389"/>
            <a:ext cx="1133869" cy="33691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24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39BCB6A3-FCD4-4A81-847A-DB96C39D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9B9A40A9-662A-40E4-A3B4-878B426AC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742" y="572804"/>
            <a:ext cx="1828111" cy="2755612"/>
          </a:xfrm>
        </p:spPr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25EB703-77F9-4763-8BB4-FD750D112E74}"/>
              </a:ext>
            </a:extLst>
          </p:cNvPr>
          <p:cNvSpPr txBox="1"/>
          <p:nvPr/>
        </p:nvSpPr>
        <p:spPr>
          <a:xfrm>
            <a:off x="2346089" y="2252036"/>
            <a:ext cx="1269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accent1">
                    <a:lumMod val="50000"/>
                  </a:schemeClr>
                </a:solidFill>
              </a:rPr>
              <a:t>ADICIONAR TELEFONE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B0BDC99-CB29-4D27-90DE-402A0B5B5A51}"/>
              </a:ext>
            </a:extLst>
          </p:cNvPr>
          <p:cNvSpPr txBox="1"/>
          <p:nvPr/>
        </p:nvSpPr>
        <p:spPr>
          <a:xfrm>
            <a:off x="2226373" y="2447736"/>
            <a:ext cx="1269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accent1">
                    <a:lumMod val="50000"/>
                  </a:schemeClr>
                </a:solidFill>
              </a:rPr>
              <a:t>ADICIONAR ENDEREÇO</a:t>
            </a:r>
          </a:p>
        </p:txBody>
      </p:sp>
    </p:spTree>
    <p:extLst>
      <p:ext uri="{BB962C8B-B14F-4D97-AF65-F5344CB8AC3E}">
        <p14:creationId xmlns:p14="http://schemas.microsoft.com/office/powerpoint/2010/main" val="353155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8924D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A80D1C-4AA5-41E6-A06F-2DC1F3C9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12" name="Espaço Reservado para Imagem 24">
            <a:extLst>
              <a:ext uri="{FF2B5EF4-FFF2-40B4-BE49-F238E27FC236}">
                <a16:creationId xmlns:a16="http://schemas.microsoft.com/office/drawing/2014/main" id="{2903A164-7C35-4EE3-AC6D-CF854D4DC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5803" y="342898"/>
            <a:ext cx="2376750" cy="2630208"/>
          </a:xfrm>
        </p:spPr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50D2150-6B32-4043-B747-3C6325144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4" r="47475" b="20552"/>
          <a:stretch/>
        </p:blipFill>
        <p:spPr>
          <a:xfrm>
            <a:off x="0" y="1546642"/>
            <a:ext cx="2079607" cy="1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B0A436A-5CFA-4D5F-BAA9-0DC2EF0E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59225" cy="3959225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90A6C9D3-84D1-4003-94B0-28E93115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179" y="355825"/>
            <a:ext cx="2261797" cy="25389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A3E116-1CC9-459C-8E26-323DB2064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8" r="45759"/>
          <a:stretch/>
        </p:blipFill>
        <p:spPr>
          <a:xfrm>
            <a:off x="88828" y="1536192"/>
            <a:ext cx="2147534" cy="23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2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7498112-3580-499D-A5E3-3DE2B60E9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A24BF3E-18E2-40F8-86AE-C033BB16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503" y="402852"/>
            <a:ext cx="2240897" cy="250232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CC750A-1F50-4882-ADFB-21B7FF4F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8" r="45759"/>
          <a:stretch/>
        </p:blipFill>
        <p:spPr>
          <a:xfrm>
            <a:off x="73152" y="1598893"/>
            <a:ext cx="2147534" cy="23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EB9E8EE-E298-4F2F-BBE2-D650391B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39A1EB6-42F3-4751-BDCF-7D3BCE75569A}"/>
              </a:ext>
            </a:extLst>
          </p:cNvPr>
          <p:cNvSpPr txBox="1"/>
          <p:nvPr/>
        </p:nvSpPr>
        <p:spPr>
          <a:xfrm>
            <a:off x="1018902" y="2476717"/>
            <a:ext cx="1269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accent1">
                    <a:lumMod val="50000"/>
                  </a:schemeClr>
                </a:solidFill>
              </a:rPr>
              <a:t>ADICIONAR TELEFONE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D6DB5F-D277-4103-B471-0D71ED0BC821}"/>
              </a:ext>
            </a:extLst>
          </p:cNvPr>
          <p:cNvSpPr txBox="1"/>
          <p:nvPr/>
        </p:nvSpPr>
        <p:spPr>
          <a:xfrm>
            <a:off x="878694" y="2723169"/>
            <a:ext cx="1269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accent1">
                    <a:lumMod val="50000"/>
                  </a:schemeClr>
                </a:solidFill>
              </a:rPr>
              <a:t>ADICIONAR ENDEREÇO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9E8279-B9A4-49CA-9311-FA719E6989D2}"/>
              </a:ext>
            </a:extLst>
          </p:cNvPr>
          <p:cNvSpPr txBox="1"/>
          <p:nvPr/>
        </p:nvSpPr>
        <p:spPr>
          <a:xfrm>
            <a:off x="709902" y="2153436"/>
            <a:ext cx="12697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ESPECIFICAR NO QUE É O DESCONTO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98F560-011F-4299-B2F0-34DCC1E5D8BF}"/>
              </a:ext>
            </a:extLst>
          </p:cNvPr>
          <p:cNvSpPr txBox="1"/>
          <p:nvPr/>
        </p:nvSpPr>
        <p:spPr>
          <a:xfrm>
            <a:off x="836892" y="2007127"/>
            <a:ext cx="1269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50000"/>
                  </a:schemeClr>
                </a:solidFill>
              </a:rPr>
              <a:t>%DESCONTO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4BA4494B-97D3-4DD6-97F6-D7C13F7F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32" y="570056"/>
            <a:ext cx="1269711" cy="16832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177F2F-A9F1-41A8-B398-9984D7766ACC}"/>
              </a:ext>
            </a:extLst>
          </p:cNvPr>
          <p:cNvSpPr txBox="1"/>
          <p:nvPr/>
        </p:nvSpPr>
        <p:spPr>
          <a:xfrm>
            <a:off x="2553674" y="323835"/>
            <a:ext cx="11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ADICIONAR LOGOMARCA E APAGAR ESSE TEXTO</a:t>
            </a:r>
          </a:p>
        </p:txBody>
      </p:sp>
    </p:spTree>
    <p:extLst>
      <p:ext uri="{BB962C8B-B14F-4D97-AF65-F5344CB8AC3E}">
        <p14:creationId xmlns:p14="http://schemas.microsoft.com/office/powerpoint/2010/main" val="277963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99C497-697D-419D-93D9-984ABD38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5CD6C3C-1F40-4CD1-AD82-4816825B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45" y="3479944"/>
            <a:ext cx="788996" cy="37098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3C9692-A0F5-4606-AE3F-A7F62669EBD0}"/>
              </a:ext>
            </a:extLst>
          </p:cNvPr>
          <p:cNvSpPr txBox="1"/>
          <p:nvPr/>
        </p:nvSpPr>
        <p:spPr>
          <a:xfrm>
            <a:off x="543408" y="3371648"/>
            <a:ext cx="11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ADICIONAR LOGOMARCA E APAGAR ESSE TEXTO</a:t>
            </a:r>
          </a:p>
        </p:txBody>
      </p:sp>
    </p:spTree>
    <p:extLst>
      <p:ext uri="{BB962C8B-B14F-4D97-AF65-F5344CB8AC3E}">
        <p14:creationId xmlns:p14="http://schemas.microsoft.com/office/powerpoint/2010/main" val="397404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4BD6A44-64B6-4E9F-BA86-D805929F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067242-6054-4AC7-A338-AE998AC1BC63}"/>
              </a:ext>
            </a:extLst>
          </p:cNvPr>
          <p:cNvSpPr txBox="1"/>
          <p:nvPr/>
        </p:nvSpPr>
        <p:spPr>
          <a:xfrm>
            <a:off x="1412677" y="3173093"/>
            <a:ext cx="11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ADICIONAR LOGOMARCA E APAGAR ESSE TEXTO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A675CC20-0E47-4F4E-81C5-BDFF5168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861" y="3419314"/>
            <a:ext cx="1269709" cy="48321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35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5875F7-00A8-4BD8-98EC-1BE5C81F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96D3D06-7020-4326-967C-83923BF5A83C}"/>
              </a:ext>
            </a:extLst>
          </p:cNvPr>
          <p:cNvSpPr txBox="1"/>
          <p:nvPr/>
        </p:nvSpPr>
        <p:spPr>
          <a:xfrm>
            <a:off x="845743" y="3324622"/>
            <a:ext cx="1133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b="1" dirty="0">
                <a:solidFill>
                  <a:schemeClr val="accent1">
                    <a:lumMod val="50000"/>
                  </a:schemeClr>
                </a:solidFill>
              </a:rPr>
              <a:t>ADICIONAR LOGOMARCA E APAGAR ESSE TEXTO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7E6ECF-B01D-4377-83F8-0E996D4E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91" y="3360585"/>
            <a:ext cx="804182" cy="420516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0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200</Words>
  <Application>Microsoft Office PowerPoint</Application>
  <PresentationFormat>Personalizar</PresentationFormat>
  <Paragraphs>25</Paragraphs>
  <Slides>11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Obrigada por fazer  parte da ACIAF!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6</cp:revision>
  <dcterms:created xsi:type="dcterms:W3CDTF">2024-06-25T17:13:23Z</dcterms:created>
  <dcterms:modified xsi:type="dcterms:W3CDTF">2024-07-09T19:12:30Z</dcterms:modified>
</cp:coreProperties>
</file>