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19588" cy="4319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20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706933"/>
            <a:ext cx="3671650" cy="1503857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2268784"/>
            <a:ext cx="3239691" cy="1042900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36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93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229978"/>
            <a:ext cx="931411" cy="366065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229978"/>
            <a:ext cx="2740239" cy="366065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60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4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076899"/>
            <a:ext cx="3725645" cy="1796828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2890725"/>
            <a:ext cx="3725645" cy="944910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55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149890"/>
            <a:ext cx="1835825" cy="2740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149890"/>
            <a:ext cx="1835825" cy="2740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54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29979"/>
            <a:ext cx="3725645" cy="8349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058899"/>
            <a:ext cx="1827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1577849"/>
            <a:ext cx="1827388" cy="23207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058899"/>
            <a:ext cx="1836388" cy="518950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1577849"/>
            <a:ext cx="1836388" cy="23207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2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9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621942"/>
            <a:ext cx="2186791" cy="3069707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30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287972"/>
            <a:ext cx="1393180" cy="1007904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621942"/>
            <a:ext cx="2186791" cy="3069707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295877"/>
            <a:ext cx="1393180" cy="2400771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68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229979"/>
            <a:ext cx="3725645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149890"/>
            <a:ext cx="3725645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D02CF-92BB-4BCB-9EDC-0A65EA64959E}" type="datetimeFigureOut">
              <a:rPr lang="pt-BR" smtClean="0"/>
              <a:t>23/01/2025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4003619"/>
            <a:ext cx="1457861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4003619"/>
            <a:ext cx="971907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B0EA-2B8A-4CB6-973A-9648BE5321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70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D85BB3-C572-4ED5-86D7-2BF4A81D5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9588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8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2</cp:revision>
  <dcterms:created xsi:type="dcterms:W3CDTF">2025-01-22T10:11:17Z</dcterms:created>
  <dcterms:modified xsi:type="dcterms:W3CDTF">2025-01-23T19:26:19Z</dcterms:modified>
</cp:coreProperties>
</file>